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49D8"/>
    <a:srgbClr val="111111"/>
    <a:srgbClr val="5245D0"/>
    <a:srgbClr val="705EFF"/>
    <a:srgbClr val="F8FAFF"/>
    <a:srgbClr val="675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5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74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hyperlink" Target="https://pitch.com?utm_medium=product-presentation&amp;utm_source=powerpoint-export&amp;utm_campaign=bottom_bar_cta&amp;utm_content=4a015fda-1eea-4fe3-8d62-3a1faf687d1e&amp;utm_term=PDF-PPTX-lastslide&amp;ad_group=contro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https://pitch.com?utm_medium=product-presentation&amp;utm_source=powerpoint-export&amp;utm_campaign=bottom_bar_cta&amp;utm_content=4a015fda-1eea-4fe3-8d62-3a1faf687d1e&amp;utm_term=PDF-PPTX-lastslide&amp;ad_group=contro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4a015fda-1eea-4fe3-8d62-3a1faf687d1e&amp;utm_term=PDF-PPTX-lastslide&amp;ad_group=contro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hyperlink" Target="https://pitch.com?utm_medium=product-presentation&amp;utm_source=powerpoint-export&amp;utm_campaign=bottom_bar_cta&amp;utm_content=4a015fda-1eea-4fe3-8d62-3a1faf687d1e&amp;utm_term=PDF-PPTX-lastslide&amp;ad_group=control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4a015fda-1eea-4fe3-8d62-3a1faf687d1e&amp;utm_term=PDF-PPTX-lastslide&amp;ad_group=contro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pitch.com?utm_medium=product-presentation&amp;utm_source=powerpoint-export&amp;utm_campaign=bottom_bar_cta&amp;utm_content=4a015fda-1eea-4fe3-8d62-3a1faf687d1e&amp;utm_term=PDF-PPTX-lastslide&amp;ad_group=control" TargetMode="Externa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s://pitch.com?utm_medium=product-presentation&amp;utm_source=powerpoint-export&amp;utm_campaign=bottom_bar_cta&amp;utm_content=4a015fda-1eea-4fe3-8d62-3a1faf687d1e&amp;utm_term=PDF-PPTX-lastslide&amp;ad_group=contro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pitch.com?utm_medium=product-presentation&amp;utm_source=powerpoint-export&amp;utm_campaign=bottom_bar_cta&amp;utm_content=4a015fda-1eea-4fe3-8d62-3a1faf687d1e&amp;utm_term=PDF-PPTX-lastslide&amp;ad_group=control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s://pitch.com?utm_medium=product-presentation&amp;utm_source=powerpoint-export&amp;utm_campaign=bottom_bar_cta&amp;utm_content=4a015fda-1eea-4fe3-8d62-3a1faf687d1e&amp;utm_term=PDF-PPTX-lastslide&amp;ad_group=contro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https://pitch.com?utm_medium=product-presentation&amp;utm_source=powerpoint-export&amp;utm_campaign=bottom_bar_cta&amp;utm_content=4a015fda-1eea-4fe3-8d62-3a1faf687d1e&amp;utm_term=PDF-PPTX-lastslide&amp;ad_group=contro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f21efad-18d6-413a-baa4-efcd914e7089?pitch-bytes=2438330&amp;pitch-content-type=image%2Fpng"/>
          <p:cNvPicPr>
            <a:picLocks noChangeAspect="1"/>
          </p:cNvPicPr>
          <p:nvPr/>
        </p:nvPicPr>
        <p:blipFill>
          <a:blip r:embed="rId3"/>
          <a:srcRect t="91" b="91"/>
          <a:stretch/>
        </p:blipFill>
        <p:spPr>
          <a:xfrm>
            <a:off x="-1256878" y="3858135"/>
            <a:ext cx="2711179" cy="2706259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40a88280-5f75-41d0-8757-28d9b17d773c?pitch-bytes=2438330&amp;pitch-content-type=image%2Fpng"/>
          <p:cNvPicPr>
            <a:picLocks noChangeAspect="1"/>
          </p:cNvPicPr>
          <p:nvPr/>
        </p:nvPicPr>
        <p:blipFill>
          <a:blip r:embed="rId3"/>
          <a:srcRect t="91" b="91"/>
          <a:stretch/>
        </p:blipFill>
        <p:spPr>
          <a:xfrm>
            <a:off x="4271553" y="-1861313"/>
            <a:ext cx="6073329" cy="606230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72808" y="912975"/>
            <a:ext cx="45720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4050"/>
              </a:lnSpc>
            </a:pPr>
            <a:r>
              <a:rPr lang="en-US" sz="4500" b="1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Decepticons</a:t>
            </a:r>
            <a:endParaRPr lang="en-US" sz="4500" dirty="0"/>
          </a:p>
        </p:txBody>
      </p:sp>
      <p:pic>
        <p:nvPicPr>
          <p:cNvPr id="6" name="Image 2" descr="https://pitch-assets-ccb95893-de3f-4266-973c-20049231b248.s3.eu-west-1.amazonaws.com/db1023ff-a245-4fea-b26d-fcf7ed782523?pitch-bytes=845625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722" y="476320"/>
            <a:ext cx="2714625" cy="5488953"/>
          </a:xfrm>
          <a:prstGeom prst="rect">
            <a:avLst/>
          </a:prstGeom>
          <a:effectLst>
            <a:outerShdw blurRad="406400" dist="50800" dir="5400000" algn="bl" rotWithShape="0">
              <a:srgbClr val="000000">
                <a:alpha val="31000"/>
              </a:srgbClr>
            </a:outerShdw>
          </a:effectLst>
        </p:spPr>
      </p:pic>
      <p:pic>
        <p:nvPicPr>
          <p:cNvPr id="7" name="Image 3" descr="https://pitch-assets-ccb95893-de3f-4266-973c-20049231b248.s3.eu-west-1.amazonaws.com/daa1f866-4c28-4826-940b-dd3dfc808197?pitch-bytes=54279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9865" y="600240"/>
            <a:ext cx="2428875" cy="5259324"/>
          </a:xfrm>
          <a:prstGeom prst="rect">
            <a:avLst/>
          </a:prstGeom>
        </p:spPr>
      </p:pic>
      <p:pic>
        <p:nvPicPr>
          <p:cNvPr id="8" name="Image 4" descr="https://pitch-assets-ccb95893-de3f-4266-973c-20049231b248.s3.eu-west-1.amazonaws.com/5698a7fd-bad6-4717-920f-7d85fea5ef43?pitch-bytes=23860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63182" y="597502"/>
            <a:ext cx="1379802" cy="20002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224587" y="1466262"/>
            <a:ext cx="542017" cy="542017"/>
          </a:xfrm>
          <a:prstGeom prst="ellipse">
            <a:avLst/>
          </a:prstGeom>
          <a:solidFill>
            <a:srgbClr val="5F4DFF"/>
          </a:solidFill>
          <a:ln/>
        </p:spPr>
        <p:txBody>
          <a:bodyPr wrap="square" lIns="30112" tIns="63988" rIns="30112" bIns="63988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pic>
        <p:nvPicPr>
          <p:cNvPr id="10" name="Image 5" descr="https://pitch-assets-ccb95893-de3f-4266-973c-20049231b248.s3.eu-west-1.amazonaws.com/9d5c77b0-be9c-42f3-91ab-f6d2832bfac0?pitch-bytes=259&amp;pitch-content-type=image%2Fsvg%2Bxm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416715" y="1669187"/>
            <a:ext cx="161925" cy="140451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1639609" y="3014271"/>
            <a:ext cx="1828800" cy="19198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André Francis</a:t>
            </a:r>
            <a:endParaRPr lang="en-US" sz="1350" dirty="0"/>
          </a:p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Antunes Sabino</a:t>
            </a:r>
            <a:endParaRPr lang="en-US" sz="1350" dirty="0"/>
          </a:p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José Mendes</a:t>
            </a:r>
            <a:endParaRPr lang="en-US" sz="1350" dirty="0"/>
          </a:p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Leo Tremonte</a:t>
            </a:r>
            <a:endParaRPr lang="en-US" sz="1350" dirty="0"/>
          </a:p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Rafael Kobayashi</a:t>
            </a:r>
            <a:endParaRPr lang="en-US" sz="1350" dirty="0"/>
          </a:p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Victor Calixto</a:t>
            </a:r>
            <a:endParaRPr lang="en-US" sz="1350" dirty="0"/>
          </a:p>
        </p:txBody>
      </p:sp>
      <p:pic>
        <p:nvPicPr>
          <p:cNvPr id="12" name="Image 6" descr="https://pitch-assets-ccb95893-de3f-4266-973c-20049231b248.s3.eu-west-1.amazonaws.com/4c196ee8-5cee-44bb-a153-06317f9ae534?pitch-bytes=21114&amp;pitch-content-type=image%2Fjpeg"/>
          <p:cNvPicPr>
            <a:picLocks noChangeAspect="1"/>
          </p:cNvPicPr>
          <p:nvPr/>
        </p:nvPicPr>
        <p:blipFill>
          <a:blip r:embed="rId9"/>
          <a:srcRect l="1025" t="59" r="1025" b="59"/>
          <a:stretch/>
        </p:blipFill>
        <p:spPr>
          <a:xfrm>
            <a:off x="4939866" y="817287"/>
            <a:ext cx="2433637" cy="4410244"/>
          </a:xfrm>
          <a:prstGeom prst="rect">
            <a:avLst/>
          </a:prstGeom>
        </p:spPr>
      </p:pic>
      <p:pic>
        <p:nvPicPr>
          <p:cNvPr id="13" name="Image 7" descr="https://pitch-assets-ccb95893-de3f-4266-973c-20049231b248.s3.eu-west-1.amazonaws.com/try-pitch-pdf-export-logo.svg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8F9A472-0CE6-4D86-1972-E74D8FE3C1CB}"/>
              </a:ext>
            </a:extLst>
          </p:cNvPr>
          <p:cNvSpPr/>
          <p:nvPr/>
        </p:nvSpPr>
        <p:spPr>
          <a:xfrm>
            <a:off x="136595" y="4802545"/>
            <a:ext cx="651816" cy="227303"/>
          </a:xfrm>
          <a:prstGeom prst="roundRect">
            <a:avLst/>
          </a:prstGeom>
          <a:solidFill>
            <a:srgbClr val="675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dfcfeea5-368c-45b4-9a95-ffec00a3635b?pitch-bytes=2438330&amp;pitch-content-type=image%2Fpng"/>
          <p:cNvPicPr>
            <a:picLocks noChangeAspect="1"/>
          </p:cNvPicPr>
          <p:nvPr/>
        </p:nvPicPr>
        <p:blipFill>
          <a:blip r:embed="rId3"/>
          <a:srcRect t="91" b="91"/>
          <a:stretch/>
        </p:blipFill>
        <p:spPr>
          <a:xfrm>
            <a:off x="4271553" y="-1861313"/>
            <a:ext cx="6073329" cy="60623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752" y="2738511"/>
            <a:ext cx="457200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6075"/>
              </a:lnSpc>
            </a:pPr>
            <a:r>
              <a:rPr lang="en-US" sz="6800" b="1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Obrigado</a:t>
            </a:r>
            <a:endParaRPr lang="en-US" sz="6750" dirty="0"/>
          </a:p>
        </p:txBody>
      </p:sp>
      <p:pic>
        <p:nvPicPr>
          <p:cNvPr id="5" name="Image 1" descr="https://pitch-assets-ccb95893-de3f-4266-973c-20049231b248.s3.eu-west-1.amazonaws.com/db1023ff-a245-4fea-b26d-fcf7ed782523?pitch-bytes=845625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722" y="476320"/>
            <a:ext cx="2714625" cy="5488953"/>
          </a:xfrm>
          <a:prstGeom prst="rect">
            <a:avLst/>
          </a:prstGeom>
          <a:effectLst>
            <a:outerShdw blurRad="406400" dist="5080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 2" descr="https://pitch-assets-ccb95893-de3f-4266-973c-20049231b248.s3.eu-west-1.amazonaws.com/5698a7fd-bad6-4717-920f-7d85fea5ef43?pitch-bytes=23860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63182" y="597502"/>
            <a:ext cx="1379802" cy="20002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313242" y="3644483"/>
            <a:ext cx="407432" cy="407432"/>
          </a:xfrm>
          <a:prstGeom prst="ellipse">
            <a:avLst/>
          </a:prstGeom>
          <a:solidFill>
            <a:srgbClr val="5F4DFF"/>
          </a:solidFill>
          <a:ln/>
        </p:spPr>
        <p:txBody>
          <a:bodyPr wrap="square" lIns="22635" tIns="48100" rIns="22635" bIns="48100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pic>
        <p:nvPicPr>
          <p:cNvPr id="8" name="Image 3" descr="https://pitch-assets-ccb95893-de3f-4266-973c-20049231b248.s3.eu-west-1.amazonaws.com/9d5c77b0-be9c-42f3-91ab-f6d2832bfac0?pitch-bytes=259&amp;pitch-content-type=image%2Fsvg%2Bxm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455415" y="3797020"/>
            <a:ext cx="121718" cy="105576"/>
          </a:xfrm>
          <a:prstGeom prst="rect">
            <a:avLst/>
          </a:prstGeom>
        </p:spPr>
      </p:pic>
      <p:pic>
        <p:nvPicPr>
          <p:cNvPr id="9" name="Image 4" descr="https://pitch-assets-ccb95893-de3f-4266-973c-20049231b248.s3.eu-west-1.amazonaws.com/309440cc-fe6e-4312-b9f5-f2111a9117dd?pitch-bytes=26179&amp;pitch-content-type=image%2F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84726" y="143078"/>
            <a:ext cx="2057400" cy="2057400"/>
          </a:xfrm>
          <a:prstGeom prst="rect">
            <a:avLst/>
          </a:prstGeom>
        </p:spPr>
      </p:pic>
      <p:pic>
        <p:nvPicPr>
          <p:cNvPr id="10" name="Image 5" descr="https://pitch-assets-ccb95893-de3f-4266-973c-20049231b248.s3.eu-west-1.amazonaws.com/0af99d9f-b345-4e49-8ed2-9f349e252816?pitch-bytes=21005&amp;pitch-content-type=image%2F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22579" y="1687875"/>
            <a:ext cx="2057400" cy="2057400"/>
          </a:xfrm>
          <a:prstGeom prst="rect">
            <a:avLst/>
          </a:prstGeom>
        </p:spPr>
      </p:pic>
      <p:pic>
        <p:nvPicPr>
          <p:cNvPr id="11" name="Image 6" descr="https://pitch-assets-ccb95893-de3f-4266-973c-20049231b248.s3.eu-west-1.amazonaws.com/try-pitch-pdf-export-logo.svg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C2B41B2-2CEC-85BA-4F4F-68B93F19FF75}"/>
              </a:ext>
            </a:extLst>
          </p:cNvPr>
          <p:cNvSpPr/>
          <p:nvPr/>
        </p:nvSpPr>
        <p:spPr>
          <a:xfrm>
            <a:off x="136595" y="4802545"/>
            <a:ext cx="651816" cy="227303"/>
          </a:xfrm>
          <a:prstGeom prst="round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74208" y="0"/>
            <a:ext cx="4572000" cy="5143500"/>
          </a:xfrm>
          <a:prstGeom prst="roundRect">
            <a:avLst>
              <a:gd name="adj" fmla="val -20000"/>
            </a:avLst>
          </a:prstGeom>
          <a:solidFill>
            <a:srgbClr val="FFFFFF"/>
          </a:solidFill>
          <a:ln/>
        </p:spPr>
        <p:txBody>
          <a:bodyPr wrap="square" lIns="254000" tIns="607219" rIns="254000" bIns="607219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12249" y="183069"/>
            <a:ext cx="91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1" kern="0" spc="-36" dirty="0">
                <a:solidFill>
                  <a:srgbClr val="5F4D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</a:t>
            </a:r>
            <a:endParaRPr lang="en-US" sz="3000" dirty="0"/>
          </a:p>
        </p:txBody>
      </p:sp>
      <p:pic>
        <p:nvPicPr>
          <p:cNvPr id="5" name="Image 0" descr="https://pitch-assets-ccb95893-de3f-4266-973c-20049231b248.s3.eu-west-1.amazonaws.com/db1023ff-a245-4fea-b26d-fcf7ed782523?pitch-bytes=84562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3917" y="475731"/>
            <a:ext cx="2072707" cy="4191000"/>
          </a:xfrm>
          <a:prstGeom prst="rect">
            <a:avLst/>
          </a:prstGeom>
          <a:effectLst>
            <a:outerShdw blurRad="406400" dist="50800" dir="54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6" name="Image 1" descr="https://pitch-assets-ccb95893-de3f-4266-973c-20049231b248.s3.eu-west-1.amazonaws.com/174e7475-1b64-49be-ad51-b94983c61be4?pitch-bytes=64080&amp;pitch-content-type=image%2Fpng"/>
          <p:cNvPicPr>
            <a:picLocks noChangeAspect="1"/>
          </p:cNvPicPr>
          <p:nvPr/>
        </p:nvPicPr>
        <p:blipFill>
          <a:blip r:embed="rId4"/>
          <a:srcRect t="19" b="19"/>
          <a:stretch/>
        </p:blipFill>
        <p:spPr>
          <a:xfrm>
            <a:off x="1366965" y="571290"/>
            <a:ext cx="1852613" cy="4010025"/>
          </a:xfrm>
          <a:prstGeom prst="rect">
            <a:avLst/>
          </a:prstGeom>
        </p:spPr>
      </p:pic>
      <p:pic>
        <p:nvPicPr>
          <p:cNvPr id="7" name="Image 2" descr="https://pitch-assets-ccb95893-de3f-4266-973c-20049231b248.s3.eu-west-1.amazonaws.com/5698a7fd-bad6-4717-920f-7d85fea5ef43?pitch-bytes=23860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67561" y="570631"/>
            <a:ext cx="1047750" cy="151889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1365419" y="751349"/>
            <a:ext cx="1854158" cy="3654595"/>
          </a:xfrm>
          <a:prstGeom prst="roundRect">
            <a:avLst>
              <a:gd name="adj" fmla="val 1125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9" name="Image 3" descr="https://pitch-assets-ccb95893-de3f-4266-973c-20049231b248.s3.eu-west-1.amazonaws.com/bae7afa8-3d8b-4539-a896-56017356d0ca?pitch-bytes=27696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14485" y="1555"/>
            <a:ext cx="826021" cy="826021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780991" y="1107477"/>
            <a:ext cx="3657600" cy="415974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Automatização da comunicação</a:t>
            </a: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  <a:p>
            <a:pPr algn="l">
              <a:lnSpc>
                <a:spcPts val="2520"/>
              </a:lnSpc>
            </a:pPr>
            <a:r>
              <a:rPr lang="en-US" sz="1800" b="1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Facilidade de uso</a:t>
            </a: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  <a:p>
            <a:pPr algn="l">
              <a:lnSpc>
                <a:spcPts val="2520"/>
              </a:lnSpc>
            </a:pPr>
            <a:r>
              <a:rPr lang="en-US" sz="1800" b="1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Aproximação com o usuário final</a:t>
            </a: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  <a:p>
            <a:pPr algn="l">
              <a:lnSpc>
                <a:spcPts val="2520"/>
              </a:lnSpc>
            </a:pPr>
            <a:r>
              <a:rPr lang="en-US" sz="1800" b="1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Baixo custo</a:t>
            </a: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  <a:p>
            <a:pPr algn="l">
              <a:lnSpc>
                <a:spcPts val="2520"/>
              </a:lnSpc>
            </a:pPr>
            <a:r>
              <a:rPr lang="en-US" sz="1800" b="1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Módulo para colaboradores </a:t>
            </a: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  <a:p>
            <a:pPr algn="l">
              <a:lnSpc>
                <a:spcPts val="2520"/>
              </a:lnSpc>
            </a:pPr>
            <a:r>
              <a:rPr lang="en-US" sz="1800" b="1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</a:t>
            </a: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</p:txBody>
      </p:sp>
      <p:pic>
        <p:nvPicPr>
          <p:cNvPr id="11" name="Image 4" descr="https://pitch-assets-ccb95893-de3f-4266-973c-20049231b248.s3.eu-west-1.amazonaws.com/c45c90bd-9f94-420c-b225-041ff7337b8e?pitch-bytes=24746&amp;pitch-content-type=image%2Fjpe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377954" y="1543050"/>
            <a:ext cx="1839191" cy="2057400"/>
          </a:xfrm>
          <a:prstGeom prst="rect">
            <a:avLst/>
          </a:prstGeom>
        </p:spPr>
      </p:pic>
      <p:pic>
        <p:nvPicPr>
          <p:cNvPr id="12" name="Image 5" descr="https://pitch-assets-ccb95893-de3f-4266-973c-20049231b248.s3.eu-west-1.amazonaws.com/try-pitch-pdf-export-logo.svg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EA052A2-FF32-EDD3-6A14-3FDC81CC8E58}"/>
              </a:ext>
            </a:extLst>
          </p:cNvPr>
          <p:cNvSpPr/>
          <p:nvPr/>
        </p:nvSpPr>
        <p:spPr>
          <a:xfrm>
            <a:off x="136595" y="4802545"/>
            <a:ext cx="651816" cy="227303"/>
          </a:xfrm>
          <a:prstGeom prst="roundRect">
            <a:avLst/>
          </a:prstGeom>
          <a:solidFill>
            <a:srgbClr val="F8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51563" y="2289250"/>
            <a:ext cx="2337411" cy="3006332"/>
          </a:xfrm>
          <a:prstGeom prst="roundRect">
            <a:avLst>
              <a:gd name="adj" fmla="val 11250"/>
            </a:avLst>
          </a:prstGeom>
          <a:solidFill>
            <a:srgbClr val="111111"/>
          </a:solidFill>
          <a:ln/>
        </p:spPr>
        <p:txBody>
          <a:bodyPr wrap="square" lIns="129856" tIns="354914" rIns="129856" bIns="354914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pic>
        <p:nvPicPr>
          <p:cNvPr id="4" name="Image 0" descr="https://pitch-assets-ccb95893-de3f-4266-973c-20049231b248.s3.eu-west-1.amazonaws.com/8f0fb7f6-f3bd-48a7-8a8e-23316a3a5143?pitch-bytes=2438330&amp;pitch-content-type=image%2Fpng"/>
          <p:cNvPicPr>
            <a:picLocks noChangeAspect="1"/>
          </p:cNvPicPr>
          <p:nvPr/>
        </p:nvPicPr>
        <p:blipFill>
          <a:blip r:embed="rId3"/>
          <a:srcRect t="91" b="91"/>
          <a:stretch/>
        </p:blipFill>
        <p:spPr>
          <a:xfrm rot="10800000">
            <a:off x="-1695948" y="-5410422"/>
            <a:ext cx="13144949" cy="131210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3136" y="892326"/>
            <a:ext cx="45720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4050"/>
              </a:lnSpc>
            </a:pPr>
            <a:r>
              <a:rPr lang="en-US" sz="4500" b="1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Colaboradores </a:t>
            </a:r>
            <a:endParaRPr lang="en-US" sz="4500" dirty="0"/>
          </a:p>
        </p:txBody>
      </p:sp>
      <p:pic>
        <p:nvPicPr>
          <p:cNvPr id="6" name="Image 1" descr="https://pitch-assets-ccb95893-de3f-4266-973c-20049231b248.s3.eu-west-1.amazonaws.com/2cc56b3c-8dfc-4b76-acf6-43e5b7fd3abb?pitch-bytes=548460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18152" y="1970814"/>
            <a:ext cx="2714625" cy="5375428"/>
          </a:xfrm>
          <a:prstGeom prst="rect">
            <a:avLst/>
          </a:prstGeom>
          <a:effectLst>
            <a:outerShdw blurRad="406400" dist="5080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 2" descr="https://pitch-assets-ccb95893-de3f-4266-973c-20049231b248.s3.eu-west-1.amazonaws.com/db1023ff-a245-4fea-b26d-fcf7ed782523?pitch-bytes=845625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19956" y="1968195"/>
            <a:ext cx="2714625" cy="5488953"/>
          </a:xfrm>
          <a:prstGeom prst="rect">
            <a:avLst/>
          </a:prstGeom>
          <a:effectLst>
            <a:outerShdw blurRad="406400" dist="5080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 3" descr="https://pitch-assets-ccb95893-de3f-4266-973c-20049231b248.s3.eu-west-1.amazonaws.com/abc285fd-d6da-4e78-997c-43a3341ff29e?pitch-bytes=3525&amp;pitch-content-type=image%2Fjpeg"/>
          <p:cNvPicPr>
            <a:picLocks noChangeAspect="1"/>
          </p:cNvPicPr>
          <p:nvPr/>
        </p:nvPicPr>
        <p:blipFill>
          <a:blip r:embed="rId6"/>
          <a:srcRect l="24514" r="29304"/>
          <a:stretch/>
        </p:blipFill>
        <p:spPr>
          <a:xfrm>
            <a:off x="4460099" y="2092116"/>
            <a:ext cx="2428875" cy="5259324"/>
          </a:xfrm>
          <a:prstGeom prst="rect">
            <a:avLst/>
          </a:prstGeom>
        </p:spPr>
      </p:pic>
      <p:pic>
        <p:nvPicPr>
          <p:cNvPr id="9" name="Image 4" descr="https://pitch-assets-ccb95893-de3f-4266-973c-20049231b248.s3.eu-west-1.amazonaws.com/5698a7fd-bad6-4717-920f-7d85fea5ef43?pitch-bytes=23860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83416" y="2089377"/>
            <a:ext cx="1379802" cy="200025"/>
          </a:xfrm>
          <a:prstGeom prst="rect">
            <a:avLst/>
          </a:prstGeom>
        </p:spPr>
      </p:pic>
      <p:pic>
        <p:nvPicPr>
          <p:cNvPr id="10" name="Image 5" descr="https://pitch-assets-ccb95893-de3f-4266-973c-20049231b248.s3.eu-west-1.amazonaws.com/db1023ff-a245-4fea-b26d-fcf7ed782523?pitch-bytes=845625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11718" y="2572831"/>
            <a:ext cx="2714625" cy="5488953"/>
          </a:xfrm>
          <a:prstGeom prst="rect">
            <a:avLst/>
          </a:prstGeom>
          <a:effectLst>
            <a:outerShdw blurRad="406400" dist="5080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Image 6" descr="https://pitch-assets-ccb95893-de3f-4266-973c-20049231b248.s3.eu-west-1.amazonaws.com/3a63982d-4534-4ca4-8361-d50eec77ee24?pitch-bytes=97799&amp;pitch-content-type=image%2F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256624" y="2696752"/>
            <a:ext cx="2428875" cy="5259324"/>
          </a:xfrm>
          <a:prstGeom prst="rect">
            <a:avLst/>
          </a:prstGeom>
        </p:spPr>
      </p:pic>
      <p:pic>
        <p:nvPicPr>
          <p:cNvPr id="12" name="Image 7" descr="https://pitch-assets-ccb95893-de3f-4266-973c-20049231b248.s3.eu-west-1.amazonaws.com/5698a7fd-bad6-4717-920f-7d85fea5ef43?pitch-bytes=23860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775177" y="2694014"/>
            <a:ext cx="1379802" cy="200025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414182" y="248668"/>
            <a:ext cx="27432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4500" b="1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Usuários e</a:t>
            </a:r>
            <a:endParaRPr lang="en-US" sz="4500" dirty="0"/>
          </a:p>
        </p:txBody>
      </p:sp>
      <p:sp>
        <p:nvSpPr>
          <p:cNvPr id="14" name="Shape 3"/>
          <p:cNvSpPr/>
          <p:nvPr/>
        </p:nvSpPr>
        <p:spPr>
          <a:xfrm>
            <a:off x="2255057" y="2944409"/>
            <a:ext cx="2430441" cy="2351172"/>
          </a:xfrm>
          <a:prstGeom prst="roundRect">
            <a:avLst>
              <a:gd name="adj" fmla="val 11629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4"/>
          <p:cNvSpPr/>
          <p:nvPr/>
        </p:nvSpPr>
        <p:spPr>
          <a:xfrm>
            <a:off x="4957462" y="3854736"/>
            <a:ext cx="1810744" cy="1440846"/>
          </a:xfrm>
          <a:prstGeom prst="roundRect">
            <a:avLst>
              <a:gd name="adj" fmla="val -63463"/>
            </a:avLst>
          </a:prstGeom>
          <a:solidFill>
            <a:srgbClr val="0000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8" descr="https://pitch-assets-ccb95893-de3f-4266-973c-20049231b248.s3.eu-west-1.amazonaws.com/9a4ba3f6-98c6-4e08-ae1f-bde069f69912?pitch-bytes=17983&amp;pitch-content-type=image%2Fjpe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812280" y="3564984"/>
            <a:ext cx="1311303" cy="1311303"/>
          </a:xfrm>
          <a:prstGeom prst="rect">
            <a:avLst/>
          </a:prstGeom>
        </p:spPr>
      </p:pic>
      <p:pic>
        <p:nvPicPr>
          <p:cNvPr id="17" name="Image 9" descr="https://pitch-assets-ccb95893-de3f-4266-973c-20049231b248.s3.eu-west-1.amazonaws.com/74ebdf98-d576-42fb-b943-ce34ab8538e5?pitch-bytes=3525&amp;pitch-content-type=image%2Fjpe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35064" y="2944409"/>
            <a:ext cx="1931878" cy="1931878"/>
          </a:xfrm>
          <a:prstGeom prst="rect">
            <a:avLst/>
          </a:prstGeom>
        </p:spPr>
      </p:pic>
      <p:pic>
        <p:nvPicPr>
          <p:cNvPr id="18" name="Image 10" descr="https://pitch-assets-ccb95893-de3f-4266-973c-20049231b248.s3.eu-west-1.amazonaws.com/try-pitch-pdf-export-logo.svg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2104535-5D37-D94C-6DE6-1398FFACB7F9}"/>
              </a:ext>
            </a:extLst>
          </p:cNvPr>
          <p:cNvSpPr/>
          <p:nvPr/>
        </p:nvSpPr>
        <p:spPr>
          <a:xfrm>
            <a:off x="136595" y="4802545"/>
            <a:ext cx="651816" cy="227303"/>
          </a:xfrm>
          <a:prstGeom prst="roundRect">
            <a:avLst/>
          </a:prstGeom>
          <a:solidFill>
            <a:srgbClr val="705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59582" y="-16607"/>
            <a:ext cx="4572000" cy="5143500"/>
          </a:xfrm>
          <a:prstGeom prst="roundRect">
            <a:avLst>
              <a:gd name="adj" fmla="val -20000"/>
            </a:avLst>
          </a:prstGeom>
          <a:solidFill>
            <a:srgbClr val="FFFFFF"/>
          </a:solidFill>
          <a:ln/>
        </p:spPr>
        <p:txBody>
          <a:bodyPr wrap="square" lIns="254000" tIns="607219" rIns="254000" bIns="607219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1763252" y="374666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4500" b="1" kern="0" spc="-48" dirty="0">
                <a:solidFill>
                  <a:srgbClr val="5F4D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94%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4572023" y="663403"/>
            <a:ext cx="3657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2000" b="1" kern="0" spc="-48" dirty="0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94 % Da </a:t>
            </a:r>
            <a:r>
              <a:rPr lang="en-US" sz="2000" b="1" kern="0" spc="-48" dirty="0" err="1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população</a:t>
            </a:r>
            <a:r>
              <a:rPr lang="en-US" sz="2000" b="1" kern="0" spc="-48" dirty="0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kern="0" spc="-48" dirty="0" err="1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brasileira</a:t>
            </a:r>
            <a:r>
              <a:rPr lang="en-US" sz="2000" b="1" kern="0" spc="-48" dirty="0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kern="0" spc="-48" dirty="0" err="1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</a:t>
            </a:r>
            <a:r>
              <a:rPr lang="en-US" sz="2000" b="1" kern="0" spc="-48" dirty="0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WhatsApp </a:t>
            </a:r>
            <a:r>
              <a:rPr lang="en-US" sz="2000" b="1" kern="0" spc="-48" dirty="0" err="1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diariamente</a:t>
            </a:r>
            <a:r>
              <a:rPr lang="en-US" sz="2000" b="1" kern="0" spc="-48" dirty="0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000" b="1" kern="0" spc="-48" dirty="0" err="1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</a:t>
            </a:r>
            <a:r>
              <a:rPr lang="en-US" sz="2000" b="1" kern="0" spc="-48" dirty="0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kern="0" spc="-48" dirty="0" err="1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</a:t>
            </a:r>
            <a:r>
              <a:rPr lang="en-US" sz="2000" b="1" kern="0" spc="-48" dirty="0">
                <a:solidFill>
                  <a:srgbClr val="5649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99% dos smartphones no brasil. </a:t>
            </a:r>
            <a:endParaRPr lang="en-US" sz="2000" b="1" dirty="0">
              <a:solidFill>
                <a:srgbClr val="5649D8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4571883" y="1586502"/>
            <a:ext cx="3619500" cy="9525"/>
          </a:xfrm>
          <a:prstGeom prst="roundRect">
            <a:avLst>
              <a:gd name="adj" fmla="val -9600000"/>
            </a:avLst>
          </a:prstGeom>
          <a:solidFill>
            <a:srgbClr val="151515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4572023" y="1728014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2000" b="1" kern="0" spc="-48" dirty="0">
                <a:solidFill>
                  <a:srgbClr val="5F4D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Facilidade de uso.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4571883" y="2432035"/>
            <a:ext cx="3619500" cy="9525"/>
          </a:xfrm>
          <a:prstGeom prst="roundRect">
            <a:avLst>
              <a:gd name="adj" fmla="val -9600000"/>
            </a:avLst>
          </a:prstGeom>
          <a:solidFill>
            <a:srgbClr val="151515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572023" y="2732521"/>
            <a:ext cx="3657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000" b="1" kern="0" spc="-48" dirty="0">
                <a:solidFill>
                  <a:srgbClr val="5F4D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Baixo custo de operação.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334999" y="1422002"/>
            <a:ext cx="2305387" cy="2305387"/>
          </a:xfrm>
          <a:prstGeom prst="ellipse">
            <a:avLst/>
          </a:prstGeom>
          <a:solidFill>
            <a:srgbClr val="5F4DFF"/>
          </a:solidFill>
          <a:ln/>
        </p:spPr>
        <p:txBody>
          <a:bodyPr wrap="square" lIns="128077" tIns="272164" rIns="128077" bIns="272164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 rot="10500000">
            <a:off x="2388583" y="1420047"/>
            <a:ext cx="152043" cy="1332840"/>
          </a:xfrm>
          <a:prstGeom prst="triangle">
            <a:avLst/>
          </a:prstGeom>
          <a:solidFill>
            <a:srgbClr val="FFFFFF"/>
          </a:solidFill>
          <a:ln/>
        </p:spPr>
        <p:txBody>
          <a:bodyPr wrap="square" lIns="8447" tIns="157349" rIns="8447" bIns="157349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2596840" y="3854477"/>
            <a:ext cx="295722" cy="23012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400" b="1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94%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2121882" y="1058242"/>
            <a:ext cx="914400" cy="23998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400" b="1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6%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4572022" y="3731468"/>
            <a:ext cx="4063977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63"/>
              </a:lnSpc>
            </a:pPr>
            <a:r>
              <a:rPr lang="en-US" sz="2000" b="1" kern="0" spc="-48" dirty="0">
                <a:solidFill>
                  <a:srgbClr val="5F4D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 com sistemas legados via API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4569184" y="3406011"/>
            <a:ext cx="3619500" cy="9525"/>
          </a:xfrm>
          <a:prstGeom prst="roundRect">
            <a:avLst>
              <a:gd name="adj" fmla="val -9600000"/>
            </a:avLst>
          </a:prstGeom>
          <a:solidFill>
            <a:srgbClr val="151515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1AF0E3-9BD3-4A09-9121-F829F7AEB4F6}"/>
              </a:ext>
            </a:extLst>
          </p:cNvPr>
          <p:cNvSpPr/>
          <p:nvPr/>
        </p:nvSpPr>
        <p:spPr>
          <a:xfrm>
            <a:off x="136595" y="4802545"/>
            <a:ext cx="651816" cy="227303"/>
          </a:xfrm>
          <a:prstGeom prst="roundRect">
            <a:avLst/>
          </a:prstGeom>
          <a:solidFill>
            <a:srgbClr val="F8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7D9FEB1-12A0-81FE-72E4-9123C02ADE4F}"/>
              </a:ext>
            </a:extLst>
          </p:cNvPr>
          <p:cNvSpPr/>
          <p:nvPr/>
        </p:nvSpPr>
        <p:spPr>
          <a:xfrm>
            <a:off x="1063762" y="4491878"/>
            <a:ext cx="3749538" cy="399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</a:rPr>
              <a:t>Fonte: https://engage.sinch.com/pt-br/blog/whatsapp-no-brasil/</a:t>
            </a:r>
            <a:br>
              <a:rPr lang="en-US" sz="120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</a:rPr>
            </a:br>
            <a:r>
              <a:rPr lang="en-US" sz="1200" kern="0" spc="-48" dirty="0" err="1">
                <a:solidFill>
                  <a:srgbClr val="151515"/>
                </a:solidFill>
                <a:latin typeface="Inter" pitchFamily="34" charset="0"/>
                <a:ea typeface="Inter" pitchFamily="34" charset="-122"/>
              </a:rPr>
              <a:t>Acesso</a:t>
            </a:r>
            <a:r>
              <a:rPr lang="en-US" sz="1200" kern="0" spc="-48" dirty="0">
                <a:solidFill>
                  <a:srgbClr val="151515"/>
                </a:solidFill>
                <a:latin typeface="Inter" pitchFamily="34" charset="0"/>
                <a:ea typeface="Inter" pitchFamily="34" charset="-122"/>
              </a:rPr>
              <a:t>: 26/09/2023 00:46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74428" y="1368468"/>
            <a:ext cx="3464950" cy="2819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635052" y="773955"/>
            <a:ext cx="1828800" cy="365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en-US" sz="2400" b="1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Usuário 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81833" y="1388061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chegar</a:t>
            </a:r>
            <a:r>
              <a:rPr lang="en-US" sz="1400" b="0" kern="0" spc="-24" dirty="0">
                <a:solidFill>
                  <a:srgbClr val="8A8A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 </a:t>
            </a: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estação </a:t>
            </a:r>
            <a:r>
              <a:rPr lang="en-US" sz="1400" b="0" kern="0" spc="-24" dirty="0">
                <a:solidFill>
                  <a:srgbClr val="8A8A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?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639920" y="1403386"/>
            <a:ext cx="215178" cy="215178"/>
          </a:xfrm>
          <a:prstGeom prst="ellipse">
            <a:avLst/>
          </a:prstGeom>
          <a:solidFill>
            <a:srgbClr val="5F4DFF"/>
          </a:solidFill>
          <a:ln/>
        </p:spPr>
        <p:txBody>
          <a:bodyPr wrap="square" lIns="11954" tIns="25403" rIns="11954" bIns="25403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pic>
        <p:nvPicPr>
          <p:cNvPr id="7" name="Image 0" descr="https://pitch-assets-ccb95893-de3f-4266-973c-20049231b248.s3.eu-west-1.amazonaws.com/9d5c77b0-be9c-42f3-91ab-f6d2832bfac0?pitch-bytes=259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02795" y="1474599"/>
            <a:ext cx="91451" cy="7932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478075" y="1862750"/>
            <a:ext cx="3464950" cy="2819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Shape 5"/>
          <p:cNvSpPr/>
          <p:nvPr/>
        </p:nvSpPr>
        <p:spPr>
          <a:xfrm>
            <a:off x="478075" y="2373579"/>
            <a:ext cx="3464950" cy="2819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478075" y="2897396"/>
            <a:ext cx="3464950" cy="2819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 wrap="square" lIns="192497" tIns="33286" rIns="192497" bIns="33286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478075" y="3446170"/>
            <a:ext cx="3464950" cy="2819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3636671" y="1896368"/>
            <a:ext cx="215178" cy="215178"/>
          </a:xfrm>
          <a:prstGeom prst="ellipse">
            <a:avLst/>
          </a:prstGeom>
          <a:solidFill>
            <a:srgbClr val="5F4DFF"/>
          </a:solidFill>
          <a:ln/>
        </p:spPr>
        <p:txBody>
          <a:bodyPr wrap="square" lIns="11954" tIns="25403" rIns="11954" bIns="25403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pic>
        <p:nvPicPr>
          <p:cNvPr id="13" name="Image 1" descr="https://pitch-assets-ccb95893-de3f-4266-973c-20049231b248.s3.eu-west-1.amazonaws.com/9d5c77b0-be9c-42f3-91ab-f6d2832bfac0?pitch-bytes=259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99546" y="1967581"/>
            <a:ext cx="91451" cy="793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636671" y="2407013"/>
            <a:ext cx="215178" cy="215178"/>
          </a:xfrm>
          <a:prstGeom prst="ellipse">
            <a:avLst/>
          </a:prstGeom>
          <a:solidFill>
            <a:srgbClr val="5F4DFF"/>
          </a:solidFill>
          <a:ln/>
        </p:spPr>
        <p:txBody>
          <a:bodyPr wrap="square" lIns="11954" tIns="25403" rIns="11954" bIns="25403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pic>
        <p:nvPicPr>
          <p:cNvPr id="15" name="Image 2" descr="https://pitch-assets-ccb95893-de3f-4266-973c-20049231b248.s3.eu-west-1.amazonaws.com/9d5c77b0-be9c-42f3-91ab-f6d2832bfac0?pitch-bytes=259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99546" y="2478226"/>
            <a:ext cx="91451" cy="7932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636671" y="2931140"/>
            <a:ext cx="215178" cy="215178"/>
          </a:xfrm>
          <a:prstGeom prst="ellipse">
            <a:avLst/>
          </a:prstGeom>
          <a:solidFill>
            <a:srgbClr val="5F4DFF"/>
          </a:solidFill>
          <a:ln/>
        </p:spPr>
        <p:txBody>
          <a:bodyPr wrap="square" lIns="11954" tIns="25403" rIns="11954" bIns="25403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pic>
        <p:nvPicPr>
          <p:cNvPr id="17" name="Image 3" descr="https://pitch-assets-ccb95893-de3f-4266-973c-20049231b248.s3.eu-west-1.amazonaws.com/9d5c77b0-be9c-42f3-91ab-f6d2832bfac0?pitch-bytes=259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99546" y="3002354"/>
            <a:ext cx="91451" cy="7932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3636671" y="3475957"/>
            <a:ext cx="215178" cy="215178"/>
          </a:xfrm>
          <a:prstGeom prst="ellipse">
            <a:avLst/>
          </a:prstGeom>
          <a:solidFill>
            <a:srgbClr val="5F4DFF"/>
          </a:solidFill>
          <a:ln/>
        </p:spPr>
        <p:txBody>
          <a:bodyPr wrap="square" lIns="11954" tIns="25403" rIns="11954" bIns="25403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pic>
        <p:nvPicPr>
          <p:cNvPr id="19" name="Image 4" descr="https://pitch-assets-ccb95893-de3f-4266-973c-20049231b248.s3.eu-west-1.amazonaws.com/9d5c77b0-be9c-42f3-91ab-f6d2832bfac0?pitch-bytes=259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99546" y="3547170"/>
            <a:ext cx="91451" cy="79323"/>
          </a:xfrm>
          <a:prstGeom prst="rect">
            <a:avLst/>
          </a:prstGeom>
        </p:spPr>
      </p:pic>
      <p:sp>
        <p:nvSpPr>
          <p:cNvPr id="20" name="Shape 12"/>
          <p:cNvSpPr/>
          <p:nvPr/>
        </p:nvSpPr>
        <p:spPr>
          <a:xfrm>
            <a:off x="4677992" y="1372115"/>
            <a:ext cx="3464950" cy="2819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3"/>
          <p:cNvSpPr/>
          <p:nvPr/>
        </p:nvSpPr>
        <p:spPr>
          <a:xfrm>
            <a:off x="7843484" y="1407033"/>
            <a:ext cx="215178" cy="215178"/>
          </a:xfrm>
          <a:prstGeom prst="ellipse">
            <a:avLst/>
          </a:prstGeom>
          <a:solidFill>
            <a:srgbClr val="5F4DFF"/>
          </a:solidFill>
          <a:ln/>
        </p:spPr>
        <p:txBody>
          <a:bodyPr wrap="square" lIns="11954" tIns="25403" rIns="11954" bIns="25403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pic>
        <p:nvPicPr>
          <p:cNvPr id="22" name="Image 5" descr="https://pitch-assets-ccb95893-de3f-4266-973c-20049231b248.s3.eu-west-1.amazonaws.com/9d5c77b0-be9c-42f3-91ab-f6d2832bfac0?pitch-bytes=259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06359" y="1478246"/>
            <a:ext cx="91451" cy="79323"/>
          </a:xfrm>
          <a:prstGeom prst="rect">
            <a:avLst/>
          </a:prstGeom>
        </p:spPr>
      </p:pic>
      <p:sp>
        <p:nvSpPr>
          <p:cNvPr id="23" name="Shape 14"/>
          <p:cNvSpPr/>
          <p:nvPr/>
        </p:nvSpPr>
        <p:spPr>
          <a:xfrm>
            <a:off x="4681639" y="1866397"/>
            <a:ext cx="3464950" cy="2819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4" name="Shape 15"/>
          <p:cNvSpPr/>
          <p:nvPr/>
        </p:nvSpPr>
        <p:spPr>
          <a:xfrm>
            <a:off x="4682558" y="2339831"/>
            <a:ext cx="3464950" cy="2819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7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5" name="Text 16"/>
          <p:cNvSpPr/>
          <p:nvPr/>
        </p:nvSpPr>
        <p:spPr>
          <a:xfrm>
            <a:off x="7840234" y="1900015"/>
            <a:ext cx="215178" cy="215178"/>
          </a:xfrm>
          <a:prstGeom prst="ellipse">
            <a:avLst/>
          </a:prstGeom>
          <a:solidFill>
            <a:srgbClr val="5F4DFF"/>
          </a:solidFill>
          <a:ln/>
        </p:spPr>
        <p:txBody>
          <a:bodyPr wrap="square" lIns="11954" tIns="25403" rIns="11954" bIns="25403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pic>
        <p:nvPicPr>
          <p:cNvPr id="26" name="Image 6" descr="https://pitch-assets-ccb95893-de3f-4266-973c-20049231b248.s3.eu-west-1.amazonaws.com/9d5c77b0-be9c-42f3-91ab-f6d2832bfac0?pitch-bytes=259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03110" y="1971228"/>
            <a:ext cx="91451" cy="79323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7841154" y="2376514"/>
            <a:ext cx="215178" cy="215178"/>
          </a:xfrm>
          <a:prstGeom prst="ellipse">
            <a:avLst/>
          </a:prstGeom>
          <a:solidFill>
            <a:srgbClr val="5F4DFF"/>
          </a:solidFill>
          <a:ln/>
        </p:spPr>
        <p:txBody>
          <a:bodyPr wrap="square" lIns="11954" tIns="25403" rIns="11954" bIns="25403" rtlCol="0" anchor="ctr"/>
          <a:lstStyle/>
          <a:p>
            <a:pPr algn="ctr">
              <a:lnSpc>
                <a:spcPts val="1680"/>
              </a:lnSpc>
            </a:pPr>
            <a:endParaRPr lang="en-US" sz="1200" dirty="0"/>
          </a:p>
        </p:txBody>
      </p:sp>
      <p:pic>
        <p:nvPicPr>
          <p:cNvPr id="28" name="Image 7" descr="https://pitch-assets-ccb95893-de3f-4266-973c-20049231b248.s3.eu-west-1.amazonaws.com/9d5c77b0-be9c-42f3-91ab-f6d2832bfac0?pitch-bytes=259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04029" y="2447727"/>
            <a:ext cx="91451" cy="79323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5344359" y="777351"/>
            <a:ext cx="2743200" cy="365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en-US" sz="2400" b="1" kern="0" spc="-36" dirty="0">
                <a:solidFill>
                  <a:srgbClr val="15151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Colaboradores </a:t>
            </a:r>
            <a:endParaRPr lang="en-US" sz="2400" dirty="0"/>
          </a:p>
        </p:txBody>
      </p:sp>
      <p:sp>
        <p:nvSpPr>
          <p:cNvPr id="30" name="Text 19"/>
          <p:cNvSpPr/>
          <p:nvPr/>
        </p:nvSpPr>
        <p:spPr>
          <a:xfrm>
            <a:off x="581833" y="1876391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400" b="0" kern="0" spc="-24" dirty="0">
                <a:solidFill>
                  <a:srgbClr val="8A8A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 </a:t>
            </a: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situação atual </a:t>
            </a:r>
            <a:r>
              <a:rPr lang="en-US" sz="1400" b="0" kern="0" spc="-24" dirty="0">
                <a:solidFill>
                  <a:srgbClr val="8A8A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 </a:t>
            </a: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linhas</a:t>
            </a:r>
            <a:endParaRPr lang="en-US" sz="1350" dirty="0"/>
          </a:p>
        </p:txBody>
      </p:sp>
      <p:sp>
        <p:nvSpPr>
          <p:cNvPr id="31" name="Text 20"/>
          <p:cNvSpPr/>
          <p:nvPr/>
        </p:nvSpPr>
        <p:spPr>
          <a:xfrm>
            <a:off x="581833" y="2379829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fazer </a:t>
            </a:r>
            <a:r>
              <a:rPr lang="en-US" sz="1400" b="0" kern="0" spc="-24" dirty="0">
                <a:solidFill>
                  <a:srgbClr val="8A8A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meu cartão</a:t>
            </a: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TOP ? </a:t>
            </a:r>
            <a:endParaRPr lang="en-US" sz="1350" dirty="0"/>
          </a:p>
        </p:txBody>
      </p:sp>
      <p:sp>
        <p:nvSpPr>
          <p:cNvPr id="32" name="Text 21"/>
          <p:cNvSpPr/>
          <p:nvPr/>
        </p:nvSpPr>
        <p:spPr>
          <a:xfrm>
            <a:off x="581833" y="2910853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Bilhete </a:t>
            </a:r>
            <a:r>
              <a:rPr lang="en-US" sz="1400" b="0" kern="0" spc="-24" dirty="0">
                <a:solidFill>
                  <a:srgbClr val="8A8A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via </a:t>
            </a: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QR Code</a:t>
            </a:r>
            <a:endParaRPr lang="en-US" sz="1350" dirty="0"/>
          </a:p>
        </p:txBody>
      </p:sp>
      <p:sp>
        <p:nvSpPr>
          <p:cNvPr id="33" name="Text 22"/>
          <p:cNvSpPr/>
          <p:nvPr/>
        </p:nvSpPr>
        <p:spPr>
          <a:xfrm>
            <a:off x="581833" y="3455670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Denunciar assédio</a:t>
            </a:r>
            <a:endParaRPr lang="en-US" sz="1350" dirty="0"/>
          </a:p>
        </p:txBody>
      </p:sp>
      <p:sp>
        <p:nvSpPr>
          <p:cNvPr id="34" name="Text 23"/>
          <p:cNvSpPr/>
          <p:nvPr/>
        </p:nvSpPr>
        <p:spPr>
          <a:xfrm>
            <a:off x="4789566" y="2350851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</a:t>
            </a:r>
            <a:endParaRPr lang="en-US" sz="1350" dirty="0"/>
          </a:p>
        </p:txBody>
      </p:sp>
      <p:sp>
        <p:nvSpPr>
          <p:cNvPr id="35" name="Text 24"/>
          <p:cNvSpPr/>
          <p:nvPr/>
        </p:nvSpPr>
        <p:spPr>
          <a:xfrm>
            <a:off x="4830025" y="1371224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Registrar manutenção</a:t>
            </a:r>
            <a:endParaRPr lang="en-US" sz="1350" dirty="0"/>
          </a:p>
        </p:txBody>
      </p:sp>
      <p:sp>
        <p:nvSpPr>
          <p:cNvPr id="36" name="Text 25"/>
          <p:cNvSpPr/>
          <p:nvPr/>
        </p:nvSpPr>
        <p:spPr>
          <a:xfrm>
            <a:off x="4830025" y="1872933"/>
            <a:ext cx="3657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400" b="0" kern="0" spc="-24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Ocorrências</a:t>
            </a:r>
            <a:endParaRPr lang="en-US" sz="1350" dirty="0"/>
          </a:p>
        </p:txBody>
      </p:sp>
      <p:pic>
        <p:nvPicPr>
          <p:cNvPr id="37" name="Image 8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B679145-60DA-B1D0-E246-CDEFBEEDF9E3}"/>
              </a:ext>
            </a:extLst>
          </p:cNvPr>
          <p:cNvSpPr/>
          <p:nvPr/>
        </p:nvSpPr>
        <p:spPr>
          <a:xfrm>
            <a:off x="136595" y="4802545"/>
            <a:ext cx="651816" cy="227303"/>
          </a:xfrm>
          <a:prstGeom prst="roundRect">
            <a:avLst/>
          </a:prstGeom>
          <a:solidFill>
            <a:srgbClr val="F8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0765" y="284310"/>
            <a:ext cx="8229600" cy="365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80"/>
              </a:lnSpc>
            </a:pPr>
            <a:r>
              <a:rPr lang="en-US" sz="2400" b="1" kern="0" spc="-36" dirty="0">
                <a:solidFill>
                  <a:srgbClr val="B74D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 </a:t>
            </a:r>
            <a:r>
              <a:rPr lang="en-US" sz="2400" b="1" kern="0" spc="-36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Hackaton</a:t>
            </a:r>
            <a:r>
              <a:rPr lang="en-US" sz="2400" b="1" kern="0" spc="-3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kern="0" spc="-36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Diagrama</a:t>
            </a:r>
            <a:endParaRPr lang="en-US" sz="2400" dirty="0"/>
          </a:p>
        </p:txBody>
      </p:sp>
      <p:pic>
        <p:nvPicPr>
          <p:cNvPr id="4" name="Image 0" descr="https://pitch-assets-ccb95893-de3f-4266-973c-20049231b248.s3.eu-west-1.amazonaws.com/1104eb88-5239-412a-a5f7-185b4b2d96b3?pitch-bytes=64301&amp;pitch-content-type=image%2F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2647" y="777548"/>
            <a:ext cx="6576691" cy="4122481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46BD121-7E93-D775-5AC2-E256828E0DA2}"/>
              </a:ext>
            </a:extLst>
          </p:cNvPr>
          <p:cNvSpPr/>
          <p:nvPr/>
        </p:nvSpPr>
        <p:spPr>
          <a:xfrm>
            <a:off x="136595" y="4802545"/>
            <a:ext cx="651816" cy="227303"/>
          </a:xfrm>
          <a:prstGeom prst="round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281" y="187760"/>
            <a:ext cx="8229600" cy="365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80"/>
              </a:lnSpc>
            </a:pPr>
            <a:r>
              <a:rPr lang="en-US" sz="2400" b="1" kern="0" spc="-3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Fluxograma jornada </a:t>
            </a:r>
            <a:r>
              <a:rPr lang="en-US" sz="2400" b="1" kern="0" spc="-36" dirty="0">
                <a:solidFill>
                  <a:srgbClr val="B74D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cliente</a:t>
            </a:r>
            <a:endParaRPr lang="en-US" sz="2400" dirty="0"/>
          </a:p>
        </p:txBody>
      </p:sp>
      <p:pic>
        <p:nvPicPr>
          <p:cNvPr id="4" name="Image 0" descr="https://pitch-assets-ccb95893-de3f-4266-973c-20049231b248.s3.eu-west-1.amazonaws.com/3338c80b-9ec9-4a53-bede-455584dc684b?pitch-bytes=47890&amp;pitch-content-type=image%2F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2007" y="1015714"/>
            <a:ext cx="3361957" cy="3987584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c7d9c4ae-70fe-46f7-b988-c22b6a452002?pitch-bytes=75349&amp;pitch-content-type=image%2Fjpe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80655" y="1762493"/>
            <a:ext cx="4992319" cy="3214997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 rot="5400000">
            <a:off x="1730841" y="2930452"/>
            <a:ext cx="4110440" cy="0"/>
          </a:xfrm>
          <a:prstGeom prst="line">
            <a:avLst/>
          </a:prstGeom>
          <a:solidFill>
            <a:srgbClr val="5F4DFF"/>
          </a:solidFill>
          <a:ln w="21167">
            <a:solidFill>
              <a:srgbClr val="B74D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2"/>
          <p:cNvSpPr/>
          <p:nvPr/>
        </p:nvSpPr>
        <p:spPr>
          <a:xfrm>
            <a:off x="1717605" y="552111"/>
            <a:ext cx="914400" cy="2133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Saldo</a:t>
            </a: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5883040" y="1283131"/>
            <a:ext cx="1828800" cy="2133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Entrar em </a:t>
            </a:r>
            <a:r>
              <a:rPr lang="en-US" sz="1200" b="0" kern="0" spc="-48" dirty="0">
                <a:solidFill>
                  <a:srgbClr val="B74D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contato</a:t>
            </a:r>
            <a:endParaRPr lang="en-US" sz="1200" dirty="0"/>
          </a:p>
        </p:txBody>
      </p:sp>
      <p:pic>
        <p:nvPicPr>
          <p:cNvPr id="9" name="Image 2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6CCA542-5067-F2B6-CADE-3C649967DD23}"/>
              </a:ext>
            </a:extLst>
          </p:cNvPr>
          <p:cNvSpPr/>
          <p:nvPr/>
        </p:nvSpPr>
        <p:spPr>
          <a:xfrm>
            <a:off x="136595" y="4802545"/>
            <a:ext cx="651816" cy="227303"/>
          </a:xfrm>
          <a:prstGeom prst="round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281" y="118796"/>
            <a:ext cx="8229600" cy="365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80"/>
              </a:lnSpc>
            </a:pPr>
            <a:r>
              <a:rPr lang="en-US" sz="2400" b="1" kern="0" spc="-3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Fluxograma jornada </a:t>
            </a:r>
            <a:r>
              <a:rPr lang="en-US" sz="2400" b="1" kern="0" spc="-36" dirty="0">
                <a:solidFill>
                  <a:srgbClr val="B74D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Colaborador (a)</a:t>
            </a:r>
            <a:endParaRPr lang="en-US" sz="2400" dirty="0"/>
          </a:p>
        </p:txBody>
      </p:sp>
      <p:pic>
        <p:nvPicPr>
          <p:cNvPr id="4" name="Image 0" descr="https://pitch-assets-ccb95893-de3f-4266-973c-20049231b248.s3.eu-west-1.amazonaws.com/41025d5e-b3f4-475f-98c3-7666591b241e?pitch-bytes=71323&amp;pitch-content-type=image%2Fjpeg"/>
          <p:cNvPicPr>
            <a:picLocks noChangeAspect="1"/>
          </p:cNvPicPr>
          <p:nvPr/>
        </p:nvPicPr>
        <p:blipFill>
          <a:blip r:embed="rId3"/>
          <a:srcRect l="1361" r="1361"/>
          <a:stretch/>
        </p:blipFill>
        <p:spPr>
          <a:xfrm>
            <a:off x="3642220" y="570655"/>
            <a:ext cx="5027752" cy="44099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3840" y="1179684"/>
            <a:ext cx="3657600" cy="2228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8775"/>
              </a:lnSpc>
            </a:pPr>
            <a:r>
              <a:rPr lang="en-US" sz="30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Solicitações  e </a:t>
            </a:r>
            <a:endParaRPr lang="en-US" sz="9750" dirty="0"/>
          </a:p>
          <a:p>
            <a:pPr algn="l">
              <a:lnSpc>
                <a:spcPts val="8775"/>
              </a:lnSpc>
            </a:pPr>
            <a:r>
              <a:rPr lang="en-US" sz="30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manutenção </a:t>
            </a:r>
            <a:r>
              <a:rPr lang="en-US" sz="3000" b="0" kern="0" spc="-48" dirty="0">
                <a:solidFill>
                  <a:srgbClr val="B74D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técnica</a:t>
            </a:r>
            <a:endParaRPr lang="en-US" sz="9750" dirty="0"/>
          </a:p>
        </p:txBody>
      </p:sp>
      <p:pic>
        <p:nvPicPr>
          <p:cNvPr id="6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2C510CE-71B5-D443-E376-77E55FB1D777}"/>
              </a:ext>
            </a:extLst>
          </p:cNvPr>
          <p:cNvSpPr/>
          <p:nvPr/>
        </p:nvSpPr>
        <p:spPr>
          <a:xfrm>
            <a:off x="136595" y="4802545"/>
            <a:ext cx="651816" cy="227303"/>
          </a:xfrm>
          <a:prstGeom prst="round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c4ea7b6-c2b7-4f30-ba85-8021c0681f29?pitch-bytes=2438330&amp;pitch-content-type=image%2Fpng"/>
          <p:cNvPicPr>
            <a:picLocks noChangeAspect="1"/>
          </p:cNvPicPr>
          <p:nvPr/>
        </p:nvPicPr>
        <p:blipFill>
          <a:blip r:embed="rId3"/>
          <a:srcRect t="91" b="91"/>
          <a:stretch/>
        </p:blipFill>
        <p:spPr>
          <a:xfrm>
            <a:off x="-1093698" y="3213980"/>
            <a:ext cx="2711179" cy="2706259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a9587838-1213-4931-af88-23c3a7a89ed4?pitch-bytes=2438330&amp;pitch-content-type=image%2Fpng"/>
          <p:cNvPicPr>
            <a:picLocks noChangeAspect="1"/>
          </p:cNvPicPr>
          <p:nvPr/>
        </p:nvPicPr>
        <p:blipFill>
          <a:blip r:embed="rId3"/>
          <a:srcRect t="91" b="91"/>
          <a:stretch/>
        </p:blipFill>
        <p:spPr>
          <a:xfrm>
            <a:off x="5293566" y="-2453431"/>
            <a:ext cx="6073329" cy="6062306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db1023ff-a245-4fea-b26d-fcf7ed782523?pitch-bytes=845625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9887" y="644485"/>
            <a:ext cx="1905000" cy="3851897"/>
          </a:xfrm>
          <a:prstGeom prst="rect">
            <a:avLst/>
          </a:prstGeom>
          <a:effectLst>
            <a:outerShdw blurRad="406400" dist="50800" dir="54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6" name="Image 3" descr="https://pitch-assets-ccb95893-de3f-4266-973c-20049231b248.s3.eu-west-1.amazonaws.com/5698a7fd-bad6-4717-920f-7d85fea5ef43?pitch-bytes=23860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96760" y="728487"/>
            <a:ext cx="952500" cy="138081"/>
          </a:xfrm>
          <a:prstGeom prst="rect">
            <a:avLst/>
          </a:prstGeom>
        </p:spPr>
      </p:pic>
      <p:pic>
        <p:nvPicPr>
          <p:cNvPr id="7" name="Image 4" descr="https://pitch-assets-ccb95893-de3f-4266-973c-20049231b248.s3.eu-west-1.amazonaws.com/db1023ff-a245-4fea-b26d-fcf7ed782523?pitch-bytes=845625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9405" y="644485"/>
            <a:ext cx="1905000" cy="3851897"/>
          </a:xfrm>
          <a:prstGeom prst="rect">
            <a:avLst/>
          </a:prstGeom>
          <a:effectLst>
            <a:outerShdw blurRad="406400" dist="50800" dir="54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8" name="Image 5" descr="https://pitch-assets-ccb95893-de3f-4266-973c-20049231b248.s3.eu-west-1.amazonaws.com/5698a7fd-bad6-4717-920f-7d85fea5ef43?pitch-bytes=23860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36278" y="728487"/>
            <a:ext cx="952500" cy="138081"/>
          </a:xfrm>
          <a:prstGeom prst="rect">
            <a:avLst/>
          </a:prstGeom>
        </p:spPr>
      </p:pic>
      <p:pic>
        <p:nvPicPr>
          <p:cNvPr id="9" name="Image 6" descr="https://pitch-assets-ccb95893-de3f-4266-973c-20049231b248.s3.eu-west-1.amazonaws.com/db1023ff-a245-4fea-b26d-fcf7ed782523?pitch-bytes=845625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80185" y="644485"/>
            <a:ext cx="1905000" cy="3851897"/>
          </a:xfrm>
          <a:prstGeom prst="rect">
            <a:avLst/>
          </a:prstGeom>
          <a:effectLst>
            <a:outerShdw blurRad="406400" dist="50800" dir="54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10" name="Image 7" descr="https://pitch-assets-ccb95893-de3f-4266-973c-20049231b248.s3.eu-west-1.amazonaws.com/5698a7fd-bad6-4717-920f-7d85fea5ef43?pitch-bytes=23860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57058" y="728487"/>
            <a:ext cx="952500" cy="138081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79206" y="2052"/>
            <a:ext cx="36576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4500" b="1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Casos de uso</a:t>
            </a:r>
            <a:endParaRPr lang="en-US" sz="4500" dirty="0"/>
          </a:p>
        </p:txBody>
      </p:sp>
      <p:pic>
        <p:nvPicPr>
          <p:cNvPr id="12" name="Image 8" descr="https://pitch-assets-ccb95893-de3f-4266-973c-20049231b248.s3.eu-west-1.amazonaws.com/d74d6125-ddb9-4249-b860-94d6f5f50b8f?pitch-bytes=75702&amp;pitch-content-type=image%2Fjpeg"/>
          <p:cNvPicPr>
            <a:picLocks noChangeAspect="1"/>
          </p:cNvPicPr>
          <p:nvPr/>
        </p:nvPicPr>
        <p:blipFill>
          <a:blip r:embed="rId6"/>
          <a:srcRect l="655" r="655"/>
          <a:stretch/>
        </p:blipFill>
        <p:spPr>
          <a:xfrm>
            <a:off x="965277" y="725189"/>
            <a:ext cx="1690895" cy="3712226"/>
          </a:xfrm>
          <a:prstGeom prst="rect">
            <a:avLst/>
          </a:prstGeom>
        </p:spPr>
      </p:pic>
      <p:sp>
        <p:nvSpPr>
          <p:cNvPr id="13" name="Shape 1"/>
          <p:cNvSpPr/>
          <p:nvPr/>
        </p:nvSpPr>
        <p:spPr>
          <a:xfrm>
            <a:off x="1338854" y="688349"/>
            <a:ext cx="954308" cy="179652"/>
          </a:xfrm>
          <a:prstGeom prst="roundRect">
            <a:avLst>
              <a:gd name="adj" fmla="val 40000"/>
            </a:avLst>
          </a:prstGeom>
          <a:solidFill>
            <a:srgbClr val="11111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 9" descr="https://pitch-assets-ccb95893-de3f-4266-973c-20049231b248.s3.eu-west-1.amazonaws.com/4eabeae1-75a8-4d8f-9a16-f8a71a847780?pitch-bytes=126200&amp;pitch-content-type=image%2Fjpeg"/>
          <p:cNvPicPr>
            <a:picLocks noChangeAspect="1"/>
          </p:cNvPicPr>
          <p:nvPr/>
        </p:nvPicPr>
        <p:blipFill>
          <a:blip r:embed="rId7"/>
          <a:srcRect l="378" r="378"/>
          <a:stretch/>
        </p:blipFill>
        <p:spPr>
          <a:xfrm>
            <a:off x="3722600" y="729469"/>
            <a:ext cx="1698438" cy="3707946"/>
          </a:xfrm>
          <a:prstGeom prst="rect">
            <a:avLst/>
          </a:prstGeom>
        </p:spPr>
      </p:pic>
      <p:sp>
        <p:nvSpPr>
          <p:cNvPr id="15" name="Shape 2"/>
          <p:cNvSpPr/>
          <p:nvPr/>
        </p:nvSpPr>
        <p:spPr>
          <a:xfrm>
            <a:off x="4098942" y="685650"/>
            <a:ext cx="954308" cy="179652"/>
          </a:xfrm>
          <a:prstGeom prst="roundRect">
            <a:avLst>
              <a:gd name="adj" fmla="val 40000"/>
            </a:avLst>
          </a:prstGeom>
          <a:solidFill>
            <a:srgbClr val="11111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10" descr="https://pitch-assets-ccb95893-de3f-4266-973c-20049231b248.s3.eu-west-1.amazonaws.com/01d90536-6144-4c2e-b1fd-ed6faca6f29c?pitch-bytes=107237&amp;pitch-content-type=image%2Fjpeg"/>
          <p:cNvPicPr>
            <a:picLocks noChangeAspect="1"/>
          </p:cNvPicPr>
          <p:nvPr/>
        </p:nvPicPr>
        <p:blipFill>
          <a:blip r:embed="rId8"/>
          <a:srcRect t="1186" b="1186"/>
          <a:stretch/>
        </p:blipFill>
        <p:spPr>
          <a:xfrm>
            <a:off x="6458630" y="736449"/>
            <a:ext cx="1754127" cy="3710491"/>
          </a:xfrm>
          <a:prstGeom prst="rect">
            <a:avLst/>
          </a:prstGeom>
        </p:spPr>
      </p:pic>
      <p:sp>
        <p:nvSpPr>
          <p:cNvPr id="17" name="Shape 3"/>
          <p:cNvSpPr/>
          <p:nvPr/>
        </p:nvSpPr>
        <p:spPr>
          <a:xfrm>
            <a:off x="6859031" y="709709"/>
            <a:ext cx="954308" cy="179652"/>
          </a:xfrm>
          <a:prstGeom prst="roundRect">
            <a:avLst>
              <a:gd name="adj" fmla="val 40000"/>
            </a:avLst>
          </a:prstGeom>
          <a:solidFill>
            <a:srgbClr val="11111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11" descr="https://pitch-assets-ccb95893-de3f-4266-973c-20049231b248.s3.eu-west-1.amazonaws.com/dcda05a1-74ea-4e71-91c7-966d7c0c0580?pitch-bytes=116056&amp;pitch-content-type=image%2Fjpe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742067" y="731921"/>
            <a:ext cx="1680790" cy="3735088"/>
          </a:xfrm>
          <a:prstGeom prst="rect">
            <a:avLst/>
          </a:prstGeom>
        </p:spPr>
      </p:pic>
      <p:sp>
        <p:nvSpPr>
          <p:cNvPr id="19" name="Shape 4"/>
          <p:cNvSpPr/>
          <p:nvPr/>
        </p:nvSpPr>
        <p:spPr>
          <a:xfrm>
            <a:off x="4100234" y="727079"/>
            <a:ext cx="954308" cy="179652"/>
          </a:xfrm>
          <a:prstGeom prst="roundRect">
            <a:avLst>
              <a:gd name="adj" fmla="val 40000"/>
            </a:avLst>
          </a:prstGeom>
          <a:solidFill>
            <a:srgbClr val="11111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12" descr="https://pitch-assets-ccb95893-de3f-4266-973c-20049231b248.s3.eu-west-1.amazonaws.com/try-pitch-pdf-export-logo.svg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632AA84-7985-DDF5-812F-1901CE0CD9A5}"/>
              </a:ext>
            </a:extLst>
          </p:cNvPr>
          <p:cNvSpPr/>
          <p:nvPr/>
        </p:nvSpPr>
        <p:spPr>
          <a:xfrm>
            <a:off x="136595" y="4802545"/>
            <a:ext cx="651816" cy="227303"/>
          </a:xfrm>
          <a:prstGeom prst="roundRect">
            <a:avLst/>
          </a:prstGeom>
          <a:solidFill>
            <a:srgbClr val="5245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156</Words>
  <Application>Microsoft Office PowerPoint</Application>
  <PresentationFormat>Apresentação na tela (16:9)</PresentationFormat>
  <Paragraphs>58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Inter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Decepticons</dc:title>
  <dc:subject>PptxGenJS Presentation</dc:subject>
  <dc:creator>Pitch Software GmbH</dc:creator>
  <cp:lastModifiedBy>Rafael Kobayashi Santos</cp:lastModifiedBy>
  <cp:revision>4</cp:revision>
  <dcterms:created xsi:type="dcterms:W3CDTF">2023-09-25T12:46:11Z</dcterms:created>
  <dcterms:modified xsi:type="dcterms:W3CDTF">2023-09-26T05:15:29Z</dcterms:modified>
</cp:coreProperties>
</file>